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16"/>
  </p:notesMasterIdLst>
  <p:handoutMasterIdLst>
    <p:handoutMasterId r:id="rId17"/>
  </p:handoutMasterIdLst>
  <p:sldIdLst>
    <p:sldId id="304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5" r:id="rId14"/>
    <p:sldId id="306" r:id="rId1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A81B76-7D13-4DD9-8E9C-7DA851A9D1D2}" v="195" dt="2024-08-01T17:33:10.4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8" autoAdjust="0"/>
    <p:restoredTop sz="96368" autoAdjust="0"/>
  </p:normalViewPr>
  <p:slideViewPr>
    <p:cSldViewPr>
      <p:cViewPr varScale="1">
        <p:scale>
          <a:sx n="75" d="100"/>
          <a:sy n="75" d="100"/>
        </p:scale>
        <p:origin x="60" y="45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ica Louden" userId="8b3acd50d60ee0a2" providerId="LiveId" clId="{68A81B76-7D13-4DD9-8E9C-7DA851A9D1D2}"/>
    <pc:docChg chg="custSel modSld">
      <pc:chgData name="Jessica Louden" userId="8b3acd50d60ee0a2" providerId="LiveId" clId="{68A81B76-7D13-4DD9-8E9C-7DA851A9D1D2}" dt="2024-08-03T17:12:33.896" v="1213" actId="20577"/>
      <pc:docMkLst>
        <pc:docMk/>
      </pc:docMkLst>
      <pc:sldChg chg="modSp mod">
        <pc:chgData name="Jessica Louden" userId="8b3acd50d60ee0a2" providerId="LiveId" clId="{68A81B76-7D13-4DD9-8E9C-7DA851A9D1D2}" dt="2024-08-01T17:28:40.265" v="11" actId="20577"/>
        <pc:sldMkLst>
          <pc:docMk/>
          <pc:sldMk cId="1616599803" sldId="298"/>
        </pc:sldMkLst>
        <pc:spChg chg="mod">
          <ac:chgData name="Jessica Louden" userId="8b3acd50d60ee0a2" providerId="LiveId" clId="{68A81B76-7D13-4DD9-8E9C-7DA851A9D1D2}" dt="2024-08-01T17:28:40.265" v="11" actId="20577"/>
          <ac:spMkLst>
            <pc:docMk/>
            <pc:sldMk cId="1616599803" sldId="298"/>
            <ac:spMk id="4" creationId="{B6F46FAC-1340-7933-3843-9D3028F2B157}"/>
          </ac:spMkLst>
        </pc:spChg>
      </pc:sldChg>
      <pc:sldChg chg="modSp mod">
        <pc:chgData name="Jessica Louden" userId="8b3acd50d60ee0a2" providerId="LiveId" clId="{68A81B76-7D13-4DD9-8E9C-7DA851A9D1D2}" dt="2024-08-01T17:33:10.460" v="418" actId="20577"/>
        <pc:sldMkLst>
          <pc:docMk/>
          <pc:sldMk cId="2399544166" sldId="299"/>
        </pc:sldMkLst>
        <pc:spChg chg="mod">
          <ac:chgData name="Jessica Louden" userId="8b3acd50d60ee0a2" providerId="LiveId" clId="{68A81B76-7D13-4DD9-8E9C-7DA851A9D1D2}" dt="2024-08-01T17:31:31.042" v="223" actId="20577"/>
          <ac:spMkLst>
            <pc:docMk/>
            <pc:sldMk cId="2399544166" sldId="299"/>
            <ac:spMk id="3" creationId="{23782B3E-B6E4-9B0C-CA85-86A4154B165F}"/>
          </ac:spMkLst>
        </pc:spChg>
        <pc:spChg chg="mod">
          <ac:chgData name="Jessica Louden" userId="8b3acd50d60ee0a2" providerId="LiveId" clId="{68A81B76-7D13-4DD9-8E9C-7DA851A9D1D2}" dt="2024-08-01T17:30:02.857" v="29" actId="20577"/>
          <ac:spMkLst>
            <pc:docMk/>
            <pc:sldMk cId="2399544166" sldId="299"/>
            <ac:spMk id="4" creationId="{FCB6A135-BE1D-A6EC-7E22-1FF9021DF8FF}"/>
          </ac:spMkLst>
        </pc:spChg>
        <pc:graphicFrameChg chg="mod">
          <ac:chgData name="Jessica Louden" userId="8b3acd50d60ee0a2" providerId="LiveId" clId="{68A81B76-7D13-4DD9-8E9C-7DA851A9D1D2}" dt="2024-08-01T17:33:10.460" v="418" actId="20577"/>
          <ac:graphicFrameMkLst>
            <pc:docMk/>
            <pc:sldMk cId="2399544166" sldId="299"/>
            <ac:graphicFrameMk id="6" creationId="{4C40C003-8753-AE3A-AE93-3ACDFDF20302}"/>
          </ac:graphicFrameMkLst>
        </pc:graphicFrameChg>
      </pc:sldChg>
      <pc:sldChg chg="modSp mod">
        <pc:chgData name="Jessica Louden" userId="8b3acd50d60ee0a2" providerId="LiveId" clId="{68A81B76-7D13-4DD9-8E9C-7DA851A9D1D2}" dt="2024-08-03T17:08:13.991" v="481" actId="20577"/>
        <pc:sldMkLst>
          <pc:docMk/>
          <pc:sldMk cId="3235273851" sldId="300"/>
        </pc:sldMkLst>
        <pc:spChg chg="mod">
          <ac:chgData name="Jessica Louden" userId="8b3acd50d60ee0a2" providerId="LiveId" clId="{68A81B76-7D13-4DD9-8E9C-7DA851A9D1D2}" dt="2024-08-03T17:07:57.336" v="433" actId="20577"/>
          <ac:spMkLst>
            <pc:docMk/>
            <pc:sldMk cId="3235273851" sldId="300"/>
            <ac:spMk id="3" creationId="{99D6C8AB-5516-F1B4-DF34-5E1C89C977E3}"/>
          </ac:spMkLst>
        </pc:spChg>
        <pc:spChg chg="mod">
          <ac:chgData name="Jessica Louden" userId="8b3acd50d60ee0a2" providerId="LiveId" clId="{68A81B76-7D13-4DD9-8E9C-7DA851A9D1D2}" dt="2024-08-03T17:08:13.991" v="481" actId="20577"/>
          <ac:spMkLst>
            <pc:docMk/>
            <pc:sldMk cId="3235273851" sldId="300"/>
            <ac:spMk id="8" creationId="{9F272AA4-F484-51A7-7175-5AD7A8FD425D}"/>
          </ac:spMkLst>
        </pc:spChg>
      </pc:sldChg>
      <pc:sldChg chg="addSp delSp modSp mod">
        <pc:chgData name="Jessica Louden" userId="8b3acd50d60ee0a2" providerId="LiveId" clId="{68A81B76-7D13-4DD9-8E9C-7DA851A9D1D2}" dt="2024-08-03T17:09:36.690" v="642" actId="20577"/>
        <pc:sldMkLst>
          <pc:docMk/>
          <pc:sldMk cId="2768150778" sldId="301"/>
        </pc:sldMkLst>
        <pc:spChg chg="mod">
          <ac:chgData name="Jessica Louden" userId="8b3acd50d60ee0a2" providerId="LiveId" clId="{68A81B76-7D13-4DD9-8E9C-7DA851A9D1D2}" dt="2024-08-03T17:08:37.735" v="501" actId="20577"/>
          <ac:spMkLst>
            <pc:docMk/>
            <pc:sldMk cId="2768150778" sldId="301"/>
            <ac:spMk id="3" creationId="{22BEA8DE-04D5-227E-887B-F2D13183D91D}"/>
          </ac:spMkLst>
        </pc:spChg>
        <pc:spChg chg="del">
          <ac:chgData name="Jessica Louden" userId="8b3acd50d60ee0a2" providerId="LiveId" clId="{68A81B76-7D13-4DD9-8E9C-7DA851A9D1D2}" dt="2024-08-03T17:08:48.394" v="505" actId="478"/>
          <ac:spMkLst>
            <pc:docMk/>
            <pc:sldMk cId="2768150778" sldId="301"/>
            <ac:spMk id="4" creationId="{F0A4B44E-BD07-38F2-ED89-5255E8A77A68}"/>
          </ac:spMkLst>
        </pc:spChg>
        <pc:spChg chg="del mod">
          <ac:chgData name="Jessica Louden" userId="8b3acd50d60ee0a2" providerId="LiveId" clId="{68A81B76-7D13-4DD9-8E9C-7DA851A9D1D2}" dt="2024-08-03T17:08:43.990" v="503" actId="478"/>
          <ac:spMkLst>
            <pc:docMk/>
            <pc:sldMk cId="2768150778" sldId="301"/>
            <ac:spMk id="5" creationId="{7E545D90-2664-DB23-7FC7-BEBD958DD2DE}"/>
          </ac:spMkLst>
        </pc:spChg>
        <pc:spChg chg="del">
          <ac:chgData name="Jessica Louden" userId="8b3acd50d60ee0a2" providerId="LiveId" clId="{68A81B76-7D13-4DD9-8E9C-7DA851A9D1D2}" dt="2024-08-03T17:08:50.311" v="506" actId="478"/>
          <ac:spMkLst>
            <pc:docMk/>
            <pc:sldMk cId="2768150778" sldId="301"/>
            <ac:spMk id="6" creationId="{A25CB8C6-F1AD-AA75-E843-0C514D271E65}"/>
          </ac:spMkLst>
        </pc:spChg>
        <pc:spChg chg="del">
          <ac:chgData name="Jessica Louden" userId="8b3acd50d60ee0a2" providerId="LiveId" clId="{68A81B76-7D13-4DD9-8E9C-7DA851A9D1D2}" dt="2024-08-03T17:08:45.706" v="504" actId="478"/>
          <ac:spMkLst>
            <pc:docMk/>
            <pc:sldMk cId="2768150778" sldId="301"/>
            <ac:spMk id="7" creationId="{B6680936-9FDE-46BB-0A75-52FFBB8276A1}"/>
          </ac:spMkLst>
        </pc:spChg>
        <pc:spChg chg="add mod">
          <ac:chgData name="Jessica Louden" userId="8b3acd50d60ee0a2" providerId="LiveId" clId="{68A81B76-7D13-4DD9-8E9C-7DA851A9D1D2}" dt="2024-08-03T17:09:26.322" v="599" actId="20577"/>
          <ac:spMkLst>
            <pc:docMk/>
            <pc:sldMk cId="2768150778" sldId="301"/>
            <ac:spMk id="8" creationId="{70E93F54-45AB-0E9B-CE2B-D71176E9354A}"/>
          </ac:spMkLst>
        </pc:spChg>
        <pc:spChg chg="add mod">
          <ac:chgData name="Jessica Louden" userId="8b3acd50d60ee0a2" providerId="LiveId" clId="{68A81B76-7D13-4DD9-8E9C-7DA851A9D1D2}" dt="2024-08-03T17:09:36.690" v="642" actId="20577"/>
          <ac:spMkLst>
            <pc:docMk/>
            <pc:sldMk cId="2768150778" sldId="301"/>
            <ac:spMk id="10" creationId="{DB21024B-E472-9771-4D27-9FAC46AA8A05}"/>
          </ac:spMkLst>
        </pc:spChg>
        <pc:spChg chg="add mod">
          <ac:chgData name="Jessica Louden" userId="8b3acd50d60ee0a2" providerId="LiveId" clId="{68A81B76-7D13-4DD9-8E9C-7DA851A9D1D2}" dt="2024-08-03T17:09:03.018" v="523" actId="20577"/>
          <ac:spMkLst>
            <pc:docMk/>
            <pc:sldMk cId="2768150778" sldId="301"/>
            <ac:spMk id="12" creationId="{BB9CA05E-0078-E3CC-8AE2-1034C6EA87B2}"/>
          </ac:spMkLst>
        </pc:spChg>
        <pc:spChg chg="add mod">
          <ac:chgData name="Jessica Louden" userId="8b3acd50d60ee0a2" providerId="LiveId" clId="{68A81B76-7D13-4DD9-8E9C-7DA851A9D1D2}" dt="2024-08-03T17:09:09.438" v="538" actId="20577"/>
          <ac:spMkLst>
            <pc:docMk/>
            <pc:sldMk cId="2768150778" sldId="301"/>
            <ac:spMk id="14" creationId="{A3938707-6D87-17FD-F0CD-5030EC99CB94}"/>
          </ac:spMkLst>
        </pc:spChg>
      </pc:sldChg>
      <pc:sldChg chg="addSp delSp modSp mod">
        <pc:chgData name="Jessica Louden" userId="8b3acd50d60ee0a2" providerId="LiveId" clId="{68A81B76-7D13-4DD9-8E9C-7DA851A9D1D2}" dt="2024-08-03T17:10:40.936" v="803" actId="478"/>
        <pc:sldMkLst>
          <pc:docMk/>
          <pc:sldMk cId="706272510" sldId="302"/>
        </pc:sldMkLst>
        <pc:spChg chg="del">
          <ac:chgData name="Jessica Louden" userId="8b3acd50d60ee0a2" providerId="LiveId" clId="{68A81B76-7D13-4DD9-8E9C-7DA851A9D1D2}" dt="2024-08-03T17:09:41.905" v="643" actId="478"/>
          <ac:spMkLst>
            <pc:docMk/>
            <pc:sldMk cId="706272510" sldId="302"/>
            <ac:spMk id="2" creationId="{317A7CBB-EDAA-09CE-4A5C-C53A6284C852}"/>
          </ac:spMkLst>
        </pc:spChg>
        <pc:spChg chg="add mod">
          <ac:chgData name="Jessica Louden" userId="8b3acd50d60ee0a2" providerId="LiveId" clId="{68A81B76-7D13-4DD9-8E9C-7DA851A9D1D2}" dt="2024-08-03T17:10:36.115" v="802" actId="20577"/>
          <ac:spMkLst>
            <pc:docMk/>
            <pc:sldMk cId="706272510" sldId="302"/>
            <ac:spMk id="4" creationId="{E64F6D79-B830-CD48-47FA-5A9F5BA7AAB8}"/>
          </ac:spMkLst>
        </pc:spChg>
        <pc:spChg chg="add del mod">
          <ac:chgData name="Jessica Louden" userId="8b3acd50d60ee0a2" providerId="LiveId" clId="{68A81B76-7D13-4DD9-8E9C-7DA851A9D1D2}" dt="2024-08-03T17:10:40.936" v="803" actId="478"/>
          <ac:spMkLst>
            <pc:docMk/>
            <pc:sldMk cId="706272510" sldId="302"/>
            <ac:spMk id="6" creationId="{95AD0E4A-2802-4F72-29FB-2AF93A3BE26E}"/>
          </ac:spMkLst>
        </pc:spChg>
        <pc:spChg chg="del">
          <ac:chgData name="Jessica Louden" userId="8b3acd50d60ee0a2" providerId="LiveId" clId="{68A81B76-7D13-4DD9-8E9C-7DA851A9D1D2}" dt="2024-08-03T17:09:49.362" v="644" actId="478"/>
          <ac:spMkLst>
            <pc:docMk/>
            <pc:sldMk cId="706272510" sldId="302"/>
            <ac:spMk id="7" creationId="{C9BCBCE6-550C-C9CD-4CC8-43B843BAEFBF}"/>
          </ac:spMkLst>
        </pc:spChg>
      </pc:sldChg>
      <pc:sldChg chg="modSp mod">
        <pc:chgData name="Jessica Louden" userId="8b3acd50d60ee0a2" providerId="LiveId" clId="{68A81B76-7D13-4DD9-8E9C-7DA851A9D1D2}" dt="2024-08-03T17:10:58.883" v="870" actId="20577"/>
        <pc:sldMkLst>
          <pc:docMk/>
          <pc:sldMk cId="3692166158" sldId="303"/>
        </pc:sldMkLst>
        <pc:spChg chg="mod">
          <ac:chgData name="Jessica Louden" userId="8b3acd50d60ee0a2" providerId="LiveId" clId="{68A81B76-7D13-4DD9-8E9C-7DA851A9D1D2}" dt="2024-08-03T17:10:58.883" v="870" actId="20577"/>
          <ac:spMkLst>
            <pc:docMk/>
            <pc:sldMk cId="3692166158" sldId="303"/>
            <ac:spMk id="3" creationId="{59DBB63A-DF09-2F40-2A91-91C62E78F965}"/>
          </ac:spMkLst>
        </pc:spChg>
      </pc:sldChg>
      <pc:sldChg chg="modSp mod">
        <pc:chgData name="Jessica Louden" userId="8b3acd50d60ee0a2" providerId="LiveId" clId="{68A81B76-7D13-4DD9-8E9C-7DA851A9D1D2}" dt="2024-08-03T17:12:33.896" v="1213" actId="20577"/>
        <pc:sldMkLst>
          <pc:docMk/>
          <pc:sldMk cId="1578486339" sldId="305"/>
        </pc:sldMkLst>
        <pc:spChg chg="mod">
          <ac:chgData name="Jessica Louden" userId="8b3acd50d60ee0a2" providerId="LiveId" clId="{68A81B76-7D13-4DD9-8E9C-7DA851A9D1D2}" dt="2024-08-03T17:12:12.967" v="1153" actId="20577"/>
          <ac:spMkLst>
            <pc:docMk/>
            <pc:sldMk cId="1578486339" sldId="305"/>
            <ac:spMk id="3" creationId="{3BC072D3-FB5F-DC02-A58C-DCF4B14ADF0F}"/>
          </ac:spMkLst>
        </pc:spChg>
        <pc:spChg chg="mod">
          <ac:chgData name="Jessica Louden" userId="8b3acd50d60ee0a2" providerId="LiveId" clId="{68A81B76-7D13-4DD9-8E9C-7DA851A9D1D2}" dt="2024-08-03T17:12:17.615" v="1165" actId="20577"/>
          <ac:spMkLst>
            <pc:docMk/>
            <pc:sldMk cId="1578486339" sldId="305"/>
            <ac:spMk id="4" creationId="{2F19E83E-DABB-3B38-3F4C-554017758D0F}"/>
          </ac:spMkLst>
        </pc:spChg>
        <pc:spChg chg="mod">
          <ac:chgData name="Jessica Louden" userId="8b3acd50d60ee0a2" providerId="LiveId" clId="{68A81B76-7D13-4DD9-8E9C-7DA851A9D1D2}" dt="2024-08-03T17:12:33.896" v="1213" actId="20577"/>
          <ac:spMkLst>
            <pc:docMk/>
            <pc:sldMk cId="1578486339" sldId="305"/>
            <ac:spMk id="5" creationId="{5E14A413-0513-598D-8B0D-A7D2796B95A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442EA2-39BA-4C9A-AD59-755D4917D532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DF9FE7B-F642-4898-A360-D4E3814E1A3D}">
      <dgm:prSet phldrT="[Text]" custT="1"/>
      <dgm:spPr>
        <a:solidFill>
          <a:schemeClr val="accent2"/>
        </a:solidFill>
        <a:ln w="19050">
          <a:solidFill>
            <a:schemeClr val="tx2">
              <a:lumMod val="50000"/>
            </a:schemeClr>
          </a:solidFill>
        </a:ln>
      </dgm:spPr>
      <dgm:t>
        <a:bodyPr anchor="ctr"/>
        <a:lstStyle/>
        <a:p>
          <a:pPr algn="ctr"/>
          <a:r>
            <a:rPr lang="en-US" sz="1600" b="0" i="0" dirty="0">
              <a:solidFill>
                <a:schemeClr val="tx2">
                  <a:lumMod val="50000"/>
                </a:schemeClr>
              </a:solidFill>
              <a:latin typeface="+mn-lt"/>
              <a:cs typeface="Gill Sans" panose="020B0502020104020203" pitchFamily="34" charset="-79"/>
            </a:rPr>
            <a:t>Just Rating</a:t>
          </a:r>
        </a:p>
      </dgm:t>
    </dgm:pt>
    <dgm:pt modelId="{1C10F06D-860A-4604-A7AD-02E614FE3976}" type="parTrans" cxnId="{EBD8BE8D-6018-43E2-B081-034BB5656EB6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3C18EFF-81FC-4D70-8C6B-E95FF3730413}" type="sibTrans" cxnId="{EBD8BE8D-6018-43E2-B081-034BB5656EB6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FF2750D-B4B3-474C-8B62-8B638DC31F7E}">
      <dgm:prSet phldrT="[Text]" custT="1"/>
      <dgm:spPr>
        <a:noFill/>
        <a:ln w="19050">
          <a:solidFill>
            <a:schemeClr val="tx2">
              <a:lumMod val="50000"/>
            </a:schemeClr>
          </a:solidFill>
        </a:ln>
      </dgm:spPr>
      <dgm:t>
        <a:bodyPr lIns="274320" tIns="182880"/>
        <a:lstStyle/>
        <a:p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 panose="020B0502020104020203" pitchFamily="34" charset="-79"/>
            </a:rPr>
            <a:t>Rating 1-5</a:t>
          </a:r>
        </a:p>
      </dgm:t>
    </dgm:pt>
    <dgm:pt modelId="{AEBC78E6-CDDC-4C8F-A157-3C51E907FACD}" type="parTrans" cxnId="{A058DDA2-48CA-4E5B-B389-F71A59C262B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5C067D7-FCD2-4969-8F27-4BBDA88E75ED}" type="sibTrans" cxnId="{A058DDA2-48CA-4E5B-B389-F71A59C262B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89CD6DB-3A68-4A41-90BD-4F0CBB3617D1}">
      <dgm:prSet phldrT="[Text]" custT="1"/>
      <dgm:spPr>
        <a:noFill/>
        <a:ln w="19050">
          <a:solidFill>
            <a:schemeClr val="tx2">
              <a:lumMod val="50000"/>
            </a:schemeClr>
          </a:solidFill>
        </a:ln>
      </dgm:spPr>
      <dgm:t>
        <a:bodyPr lIns="274320" tIns="182880"/>
        <a:lstStyle/>
        <a:p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 panose="020B0502020104020203" pitchFamily="34" charset="-79"/>
            </a:rPr>
            <a:t>No set genre to pick from</a:t>
          </a:r>
        </a:p>
      </dgm:t>
    </dgm:pt>
    <dgm:pt modelId="{C0BEB5FF-8DFB-40B9-A228-C0C6097DDDC4}" type="parTrans" cxnId="{62C10234-45D3-426A-8820-4C0D1D8CBA21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A702531-A59F-4EE2-8246-E2EB0955D8B1}" type="sibTrans" cxnId="{62C10234-45D3-426A-8820-4C0D1D8CBA21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3929B1E1-4BC4-4C73-ABE8-27CEF96A3652}">
      <dgm:prSet phldrT="[Text]" custT="1"/>
      <dgm:spPr>
        <a:solidFill>
          <a:schemeClr val="accent2"/>
        </a:solidFill>
        <a:ln w="19050">
          <a:solidFill>
            <a:schemeClr val="tx2">
              <a:lumMod val="50000"/>
            </a:schemeClr>
          </a:solidFill>
        </a:ln>
      </dgm:spPr>
      <dgm:t>
        <a:bodyPr anchor="ctr"/>
        <a:lstStyle/>
        <a:p>
          <a:pPr algn="ctr"/>
          <a:r>
            <a:rPr lang="en-US" sz="1600" b="0" i="0" dirty="0">
              <a:solidFill>
                <a:schemeClr val="tx2">
                  <a:lumMod val="50000"/>
                </a:schemeClr>
              </a:solidFill>
              <a:latin typeface="+mn-lt"/>
              <a:cs typeface="Gill Sans" panose="020B0502020104020203" pitchFamily="34" charset="-79"/>
            </a:rPr>
            <a:t>Just Genre</a:t>
          </a:r>
        </a:p>
      </dgm:t>
    </dgm:pt>
    <dgm:pt modelId="{F356CC76-9117-4B79-A270-BBBAFD3E9C79}" type="parTrans" cxnId="{1339090C-9A95-4C05-841C-FA3AF987601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9BA0C22-38BB-4E9F-89D5-0FF5FF9F12CE}" type="sibTrans" cxnId="{1339090C-9A95-4C05-841C-FA3AF987601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99E0600D-9954-43F4-8926-13B8777FAAA1}">
      <dgm:prSet phldrT="[Text]" custT="1"/>
      <dgm:spPr>
        <a:noFill/>
        <a:ln w="19050">
          <a:solidFill>
            <a:schemeClr val="tx2">
              <a:lumMod val="50000"/>
            </a:schemeClr>
          </a:solidFill>
        </a:ln>
      </dgm:spPr>
      <dgm:t>
        <a:bodyPr lIns="274320" tIns="182880" rIns="109728"/>
        <a:lstStyle/>
        <a:p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 panose="020B0502020104020203" pitchFamily="34" charset="-79"/>
            </a:rPr>
            <a:t>Lots of options and sub options</a:t>
          </a:r>
        </a:p>
      </dgm:t>
    </dgm:pt>
    <dgm:pt modelId="{BE23F476-2C5C-42ED-BF2B-CD5FC7ADDDF6}" type="parTrans" cxnId="{09FCCB9D-A30A-4326-970E-26252D39327F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C44937DC-4907-4769-AA8B-1B3E7391D7B0}" type="sibTrans" cxnId="{09FCCB9D-A30A-4326-970E-26252D39327F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0791135C-9DAB-47F6-BE9C-A3E56A2DDA50}">
      <dgm:prSet phldrT="[Text]" custT="1"/>
      <dgm:spPr>
        <a:noFill/>
        <a:ln w="19050">
          <a:solidFill>
            <a:schemeClr val="tx2">
              <a:lumMod val="50000"/>
            </a:schemeClr>
          </a:solidFill>
        </a:ln>
      </dgm:spPr>
      <dgm:t>
        <a:bodyPr lIns="274320" tIns="182880" rIns="109728"/>
        <a:lstStyle/>
        <a:p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 panose="020B0502020104020203" pitchFamily="34" charset="-79"/>
            </a:rPr>
            <a:t>It doesn’t look at rating</a:t>
          </a:r>
        </a:p>
      </dgm:t>
    </dgm:pt>
    <dgm:pt modelId="{D6057E63-9793-4991-97C1-30FC405E95A5}" type="parTrans" cxnId="{B3B26E9A-58E5-497B-BD59-F5567958C609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670C2A7-83CB-4F4C-BC19-A3A7C066A822}" type="sibTrans" cxnId="{B3B26E9A-58E5-497B-BD59-F5567958C609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0CDF8D0-D4FC-4467-A51E-79C5A58B0B2C}">
      <dgm:prSet phldrT="[Text]" custT="1"/>
      <dgm:spPr>
        <a:solidFill>
          <a:schemeClr val="accent2"/>
        </a:solidFill>
        <a:ln w="19050">
          <a:solidFill>
            <a:schemeClr val="tx2">
              <a:lumMod val="50000"/>
            </a:schemeClr>
          </a:solidFill>
        </a:ln>
      </dgm:spPr>
      <dgm:t>
        <a:bodyPr anchor="ctr"/>
        <a:lstStyle/>
        <a:p>
          <a:pPr algn="ctr"/>
          <a:r>
            <a:rPr lang="en-US" sz="1600" b="0" i="0" dirty="0">
              <a:solidFill>
                <a:schemeClr val="tx2">
                  <a:lumMod val="50000"/>
                </a:schemeClr>
              </a:solidFill>
              <a:latin typeface="+mn-lt"/>
              <a:cs typeface="Gill Sans" panose="020B0502020104020203" pitchFamily="34" charset="-79"/>
            </a:rPr>
            <a:t>Both</a:t>
          </a:r>
        </a:p>
      </dgm:t>
    </dgm:pt>
    <dgm:pt modelId="{E12A269F-AB82-486A-9077-80F2BBBE48C2}" type="parTrans" cxnId="{2BA65DEC-E719-4ED3-8135-48349D42DD04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3F7FD59D-A716-4310-A89A-AB6F740D9FFF}" type="sibTrans" cxnId="{2BA65DEC-E719-4ED3-8135-48349D42DD04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50629C12-7464-4473-ADEF-1A284F8A9957}">
      <dgm:prSet phldrT="[Text]" custT="1"/>
      <dgm:spPr>
        <a:noFill/>
        <a:ln w="19050">
          <a:solidFill>
            <a:schemeClr val="tx2">
              <a:lumMod val="50000"/>
            </a:schemeClr>
          </a:solidFill>
        </a:ln>
      </dgm:spPr>
      <dgm:t>
        <a:bodyPr lIns="274320" tIns="182880"/>
        <a:lstStyle/>
        <a:p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 panose="020B0502020104020203" pitchFamily="34" charset="-79"/>
            </a:rPr>
            <a:t>Get to look at high ratings</a:t>
          </a:r>
        </a:p>
      </dgm:t>
    </dgm:pt>
    <dgm:pt modelId="{9D1CB46C-0CFA-4B27-9224-267431FBD094}" type="parTrans" cxnId="{1D32FCC9-657C-4348-9C0D-52115D559FE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576BCC5-0598-4332-A2E7-87AC3ADD4EB8}" type="sibTrans" cxnId="{1D32FCC9-657C-4348-9C0D-52115D559FE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36B9F138-1708-43C3-9E95-1E785E519035}">
      <dgm:prSet phldrT="[Text]" custT="1"/>
      <dgm:spPr>
        <a:noFill/>
        <a:ln w="19050">
          <a:solidFill>
            <a:schemeClr val="tx2">
              <a:lumMod val="50000"/>
            </a:schemeClr>
          </a:solidFill>
        </a:ln>
      </dgm:spPr>
      <dgm:t>
        <a:bodyPr lIns="274320" tIns="182880"/>
        <a:lstStyle/>
        <a:p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 panose="020B0502020104020203" pitchFamily="34" charset="-79"/>
            </a:rPr>
            <a:t>Stay within the genre grouping</a:t>
          </a:r>
        </a:p>
      </dgm:t>
    </dgm:pt>
    <dgm:pt modelId="{5F2EAD04-6904-4F59-BBBA-FE0426BAABB4}" type="parTrans" cxnId="{D832DA6A-F6F4-4B00-B073-F1D8FF2B033E}">
      <dgm:prSet/>
      <dgm:spPr/>
      <dgm:t>
        <a:bodyPr/>
        <a:lstStyle/>
        <a:p>
          <a:endParaRPr lang="en-US"/>
        </a:p>
      </dgm:t>
    </dgm:pt>
    <dgm:pt modelId="{D78936B0-C9BD-4CB6-A592-22BAE5C8EDE5}" type="sibTrans" cxnId="{D832DA6A-F6F4-4B00-B073-F1D8FF2B033E}">
      <dgm:prSet/>
      <dgm:spPr/>
      <dgm:t>
        <a:bodyPr/>
        <a:lstStyle/>
        <a:p>
          <a:endParaRPr lang="en-US"/>
        </a:p>
      </dgm:t>
    </dgm:pt>
    <dgm:pt modelId="{6DC956E0-ABF9-B04F-88A2-AF2DA3B4042A}" type="pres">
      <dgm:prSet presAssocID="{3F442EA2-39BA-4C9A-AD59-755D4917D532}" presName="Name0" presStyleCnt="0">
        <dgm:presLayoutVars>
          <dgm:dir/>
          <dgm:animLvl val="lvl"/>
          <dgm:resizeHandles val="exact"/>
        </dgm:presLayoutVars>
      </dgm:prSet>
      <dgm:spPr/>
    </dgm:pt>
    <dgm:pt modelId="{0E86B7EA-718C-7A4B-9F83-8B559CA2CCFC}" type="pres">
      <dgm:prSet presAssocID="{4DF9FE7B-F642-4898-A360-D4E3814E1A3D}" presName="composite" presStyleCnt="0"/>
      <dgm:spPr/>
    </dgm:pt>
    <dgm:pt modelId="{7ECB33B2-11BD-FE4E-BC72-96AD9624B8DF}" type="pres">
      <dgm:prSet presAssocID="{4DF9FE7B-F642-4898-A360-D4E3814E1A3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FFCB3E4-DC7C-E74E-B4C4-3D359AC4596E}" type="pres">
      <dgm:prSet presAssocID="{4DF9FE7B-F642-4898-A360-D4E3814E1A3D}" presName="desTx" presStyleLbl="alignAccFollowNode1" presStyleIdx="0" presStyleCnt="3">
        <dgm:presLayoutVars>
          <dgm:bulletEnabled val="1"/>
        </dgm:presLayoutVars>
      </dgm:prSet>
      <dgm:spPr/>
    </dgm:pt>
    <dgm:pt modelId="{84D46925-5E02-0446-B7CF-6E0ED783F04A}" type="pres">
      <dgm:prSet presAssocID="{43C18EFF-81FC-4D70-8C6B-E95FF3730413}" presName="space" presStyleCnt="0"/>
      <dgm:spPr/>
    </dgm:pt>
    <dgm:pt modelId="{78EDBB5C-D892-B44F-8F90-23A3131F62FA}" type="pres">
      <dgm:prSet presAssocID="{3929B1E1-4BC4-4C73-ABE8-27CEF96A3652}" presName="composite" presStyleCnt="0"/>
      <dgm:spPr/>
    </dgm:pt>
    <dgm:pt modelId="{629FAB9D-46AA-9041-A6CD-FF5C6411D00B}" type="pres">
      <dgm:prSet presAssocID="{3929B1E1-4BC4-4C73-ABE8-27CEF96A365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25D28D2-D033-2248-B401-865A75A3B565}" type="pres">
      <dgm:prSet presAssocID="{3929B1E1-4BC4-4C73-ABE8-27CEF96A3652}" presName="desTx" presStyleLbl="alignAccFollowNode1" presStyleIdx="1" presStyleCnt="3">
        <dgm:presLayoutVars>
          <dgm:bulletEnabled val="1"/>
        </dgm:presLayoutVars>
      </dgm:prSet>
      <dgm:spPr/>
    </dgm:pt>
    <dgm:pt modelId="{ED35ABF0-A06C-2548-8673-E510C0F6AB5D}" type="pres">
      <dgm:prSet presAssocID="{19BA0C22-38BB-4E9F-89D5-0FF5FF9F12CE}" presName="space" presStyleCnt="0"/>
      <dgm:spPr/>
    </dgm:pt>
    <dgm:pt modelId="{81A36D5A-FE47-E742-8BD1-4C227EB4127B}" type="pres">
      <dgm:prSet presAssocID="{60CDF8D0-D4FC-4467-A51E-79C5A58B0B2C}" presName="composite" presStyleCnt="0"/>
      <dgm:spPr/>
    </dgm:pt>
    <dgm:pt modelId="{84C8FA96-FEB8-7540-BC88-1D54E3196400}" type="pres">
      <dgm:prSet presAssocID="{60CDF8D0-D4FC-4467-A51E-79C5A58B0B2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A4D95D0-1702-3F46-BD02-49B126DE6B57}" type="pres">
      <dgm:prSet presAssocID="{60CDF8D0-D4FC-4467-A51E-79C5A58B0B2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339090C-9A95-4C05-841C-FA3AF987601B}" srcId="{3F442EA2-39BA-4C9A-AD59-755D4917D532}" destId="{3929B1E1-4BC4-4C73-ABE8-27CEF96A3652}" srcOrd="1" destOrd="0" parTransId="{F356CC76-9117-4B79-A270-BBBAFD3E9C79}" sibTransId="{19BA0C22-38BB-4E9F-89D5-0FF5FF9F12CE}"/>
    <dgm:cxn modelId="{2939BD22-5FBB-BA45-8F69-A7D4A161C275}" type="presOf" srcId="{60CDF8D0-D4FC-4467-A51E-79C5A58B0B2C}" destId="{84C8FA96-FEB8-7540-BC88-1D54E3196400}" srcOrd="0" destOrd="0" presId="urn:microsoft.com/office/officeart/2005/8/layout/hList1"/>
    <dgm:cxn modelId="{9604BF24-168E-2246-86DF-0C084653AD3D}" type="presOf" srcId="{EFF2750D-B4B3-474C-8B62-8B638DC31F7E}" destId="{4FFCB3E4-DC7C-E74E-B4C4-3D359AC4596E}" srcOrd="0" destOrd="0" presId="urn:microsoft.com/office/officeart/2005/8/layout/hList1"/>
    <dgm:cxn modelId="{62C10234-45D3-426A-8820-4C0D1D8CBA21}" srcId="{4DF9FE7B-F642-4898-A360-D4E3814E1A3D}" destId="{789CD6DB-3A68-4A41-90BD-4F0CBB3617D1}" srcOrd="1" destOrd="0" parTransId="{C0BEB5FF-8DFB-40B9-A228-C0C6097DDDC4}" sibTransId="{1A702531-A59F-4EE2-8246-E2EB0955D8B1}"/>
    <dgm:cxn modelId="{7E0E3B40-A7E3-CA4C-BF7E-16D73836F477}" type="presOf" srcId="{3F442EA2-39BA-4C9A-AD59-755D4917D532}" destId="{6DC956E0-ABF9-B04F-88A2-AF2DA3B4042A}" srcOrd="0" destOrd="0" presId="urn:microsoft.com/office/officeart/2005/8/layout/hList1"/>
    <dgm:cxn modelId="{D832DA6A-F6F4-4B00-B073-F1D8FF2B033E}" srcId="{60CDF8D0-D4FC-4467-A51E-79C5A58B0B2C}" destId="{36B9F138-1708-43C3-9E95-1E785E519035}" srcOrd="1" destOrd="0" parTransId="{5F2EAD04-6904-4F59-BBBA-FE0426BAABB4}" sibTransId="{D78936B0-C9BD-4CB6-A592-22BAE5C8EDE5}"/>
    <dgm:cxn modelId="{C40F508D-DDC7-264B-A702-320EAE11EEAF}" type="presOf" srcId="{789CD6DB-3A68-4A41-90BD-4F0CBB3617D1}" destId="{4FFCB3E4-DC7C-E74E-B4C4-3D359AC4596E}" srcOrd="0" destOrd="1" presId="urn:microsoft.com/office/officeart/2005/8/layout/hList1"/>
    <dgm:cxn modelId="{EBD8BE8D-6018-43E2-B081-034BB5656EB6}" srcId="{3F442EA2-39BA-4C9A-AD59-755D4917D532}" destId="{4DF9FE7B-F642-4898-A360-D4E3814E1A3D}" srcOrd="0" destOrd="0" parTransId="{1C10F06D-860A-4604-A7AD-02E614FE3976}" sibTransId="{43C18EFF-81FC-4D70-8C6B-E95FF3730413}"/>
    <dgm:cxn modelId="{B3B26E9A-58E5-497B-BD59-F5567958C609}" srcId="{3929B1E1-4BC4-4C73-ABE8-27CEF96A3652}" destId="{0791135C-9DAB-47F6-BE9C-A3E56A2DDA50}" srcOrd="1" destOrd="0" parTransId="{D6057E63-9793-4991-97C1-30FC405E95A5}" sibTransId="{B670C2A7-83CB-4F4C-BC19-A3A7C066A822}"/>
    <dgm:cxn modelId="{09FCCB9D-A30A-4326-970E-26252D39327F}" srcId="{3929B1E1-4BC4-4C73-ABE8-27CEF96A3652}" destId="{99E0600D-9954-43F4-8926-13B8777FAAA1}" srcOrd="0" destOrd="0" parTransId="{BE23F476-2C5C-42ED-BF2B-CD5FC7ADDDF6}" sibTransId="{C44937DC-4907-4769-AA8B-1B3E7391D7B0}"/>
    <dgm:cxn modelId="{A058DDA2-48CA-4E5B-B389-F71A59C262B0}" srcId="{4DF9FE7B-F642-4898-A360-D4E3814E1A3D}" destId="{EFF2750D-B4B3-474C-8B62-8B638DC31F7E}" srcOrd="0" destOrd="0" parTransId="{AEBC78E6-CDDC-4C8F-A157-3C51E907FACD}" sibTransId="{75C067D7-FCD2-4969-8F27-4BBDA88E75ED}"/>
    <dgm:cxn modelId="{AD963FA5-E55A-D84E-84AF-5959F2F89866}" type="presOf" srcId="{4DF9FE7B-F642-4898-A360-D4E3814E1A3D}" destId="{7ECB33B2-11BD-FE4E-BC72-96AD9624B8DF}" srcOrd="0" destOrd="0" presId="urn:microsoft.com/office/officeart/2005/8/layout/hList1"/>
    <dgm:cxn modelId="{58F19FBA-3C47-7642-B4EF-2A2670D7274D}" type="presOf" srcId="{0791135C-9DAB-47F6-BE9C-A3E56A2DDA50}" destId="{825D28D2-D033-2248-B401-865A75A3B565}" srcOrd="0" destOrd="1" presId="urn:microsoft.com/office/officeart/2005/8/layout/hList1"/>
    <dgm:cxn modelId="{1D32FCC9-657C-4348-9C0D-52115D559FEB}" srcId="{60CDF8D0-D4FC-4467-A51E-79C5A58B0B2C}" destId="{50629C12-7464-4473-ADEF-1A284F8A9957}" srcOrd="0" destOrd="0" parTransId="{9D1CB46C-0CFA-4B27-9224-267431FBD094}" sibTransId="{4576BCC5-0598-4332-A2E7-87AC3ADD4EB8}"/>
    <dgm:cxn modelId="{FE88ECE6-DB5A-634B-A010-C106DD28E8E4}" type="presOf" srcId="{3929B1E1-4BC4-4C73-ABE8-27CEF96A3652}" destId="{629FAB9D-46AA-9041-A6CD-FF5C6411D00B}" srcOrd="0" destOrd="0" presId="urn:microsoft.com/office/officeart/2005/8/layout/hList1"/>
    <dgm:cxn modelId="{2BA65DEC-E719-4ED3-8135-48349D42DD04}" srcId="{3F442EA2-39BA-4C9A-AD59-755D4917D532}" destId="{60CDF8D0-D4FC-4467-A51E-79C5A58B0B2C}" srcOrd="2" destOrd="0" parTransId="{E12A269F-AB82-486A-9077-80F2BBBE48C2}" sibTransId="{3F7FD59D-A716-4310-A89A-AB6F740D9FFF}"/>
    <dgm:cxn modelId="{99B2AFEC-828A-8F4C-AEB2-CA41CBAB8C7C}" type="presOf" srcId="{99E0600D-9954-43F4-8926-13B8777FAAA1}" destId="{825D28D2-D033-2248-B401-865A75A3B565}" srcOrd="0" destOrd="0" presId="urn:microsoft.com/office/officeart/2005/8/layout/hList1"/>
    <dgm:cxn modelId="{7C59AEF1-E684-4AEF-8DB5-42B4A365FCFA}" type="presOf" srcId="{36B9F138-1708-43C3-9E95-1E785E519035}" destId="{2A4D95D0-1702-3F46-BD02-49B126DE6B57}" srcOrd="0" destOrd="1" presId="urn:microsoft.com/office/officeart/2005/8/layout/hList1"/>
    <dgm:cxn modelId="{3E419AFF-A804-0848-A1EF-036591458334}" type="presOf" srcId="{50629C12-7464-4473-ADEF-1A284F8A9957}" destId="{2A4D95D0-1702-3F46-BD02-49B126DE6B57}" srcOrd="0" destOrd="0" presId="urn:microsoft.com/office/officeart/2005/8/layout/hList1"/>
    <dgm:cxn modelId="{176516DC-A47F-7C42-9DF6-EC112FE2CF98}" type="presParOf" srcId="{6DC956E0-ABF9-B04F-88A2-AF2DA3B4042A}" destId="{0E86B7EA-718C-7A4B-9F83-8B559CA2CCFC}" srcOrd="0" destOrd="0" presId="urn:microsoft.com/office/officeart/2005/8/layout/hList1"/>
    <dgm:cxn modelId="{93288ED0-92F2-7F41-9FD3-E6105CF5FA14}" type="presParOf" srcId="{0E86B7EA-718C-7A4B-9F83-8B559CA2CCFC}" destId="{7ECB33B2-11BD-FE4E-BC72-96AD9624B8DF}" srcOrd="0" destOrd="0" presId="urn:microsoft.com/office/officeart/2005/8/layout/hList1"/>
    <dgm:cxn modelId="{CFB6421C-AE9E-F44D-9215-DC657D46F05A}" type="presParOf" srcId="{0E86B7EA-718C-7A4B-9F83-8B559CA2CCFC}" destId="{4FFCB3E4-DC7C-E74E-B4C4-3D359AC4596E}" srcOrd="1" destOrd="0" presId="urn:microsoft.com/office/officeart/2005/8/layout/hList1"/>
    <dgm:cxn modelId="{01B2F271-76B4-9044-BE32-9D07D3E6D16E}" type="presParOf" srcId="{6DC956E0-ABF9-B04F-88A2-AF2DA3B4042A}" destId="{84D46925-5E02-0446-B7CF-6E0ED783F04A}" srcOrd="1" destOrd="0" presId="urn:microsoft.com/office/officeart/2005/8/layout/hList1"/>
    <dgm:cxn modelId="{B2579BD7-57A2-354A-8D02-1D234E3BE822}" type="presParOf" srcId="{6DC956E0-ABF9-B04F-88A2-AF2DA3B4042A}" destId="{78EDBB5C-D892-B44F-8F90-23A3131F62FA}" srcOrd="2" destOrd="0" presId="urn:microsoft.com/office/officeart/2005/8/layout/hList1"/>
    <dgm:cxn modelId="{BFFFDDA6-1ABD-BE44-8E2A-E7DB1C69FB94}" type="presParOf" srcId="{78EDBB5C-D892-B44F-8F90-23A3131F62FA}" destId="{629FAB9D-46AA-9041-A6CD-FF5C6411D00B}" srcOrd="0" destOrd="0" presId="urn:microsoft.com/office/officeart/2005/8/layout/hList1"/>
    <dgm:cxn modelId="{068CC4CC-EADF-4E47-82FE-4725F6830CF5}" type="presParOf" srcId="{78EDBB5C-D892-B44F-8F90-23A3131F62FA}" destId="{825D28D2-D033-2248-B401-865A75A3B565}" srcOrd="1" destOrd="0" presId="urn:microsoft.com/office/officeart/2005/8/layout/hList1"/>
    <dgm:cxn modelId="{7380EF5F-B76F-7B44-BEA7-D0540FC8CAF6}" type="presParOf" srcId="{6DC956E0-ABF9-B04F-88A2-AF2DA3B4042A}" destId="{ED35ABF0-A06C-2548-8673-E510C0F6AB5D}" srcOrd="3" destOrd="0" presId="urn:microsoft.com/office/officeart/2005/8/layout/hList1"/>
    <dgm:cxn modelId="{7925E1FE-CEC4-9C4E-B8EB-A590B3B8C378}" type="presParOf" srcId="{6DC956E0-ABF9-B04F-88A2-AF2DA3B4042A}" destId="{81A36D5A-FE47-E742-8BD1-4C227EB4127B}" srcOrd="4" destOrd="0" presId="urn:microsoft.com/office/officeart/2005/8/layout/hList1"/>
    <dgm:cxn modelId="{258E8FAE-210F-9F42-A9EC-522D55F168B5}" type="presParOf" srcId="{81A36D5A-FE47-E742-8BD1-4C227EB4127B}" destId="{84C8FA96-FEB8-7540-BC88-1D54E3196400}" srcOrd="0" destOrd="0" presId="urn:microsoft.com/office/officeart/2005/8/layout/hList1"/>
    <dgm:cxn modelId="{1285A30C-08D4-724B-BBA4-553FE760B7AC}" type="presParOf" srcId="{81A36D5A-FE47-E742-8BD1-4C227EB4127B}" destId="{2A4D95D0-1702-3F46-BD02-49B126DE6B57}" srcOrd="1" destOrd="0" presId="urn:microsoft.com/office/officeart/2005/8/layout/hList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CB33B2-11BD-FE4E-BC72-96AD9624B8DF}">
      <dsp:nvSpPr>
        <dsp:cNvPr id="0" name=""/>
        <dsp:cNvSpPr/>
      </dsp:nvSpPr>
      <dsp:spPr>
        <a:xfrm>
          <a:off x="2263" y="11565"/>
          <a:ext cx="2206600" cy="835200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tx2">
                  <a:lumMod val="50000"/>
                </a:schemeClr>
              </a:solidFill>
              <a:latin typeface="+mn-lt"/>
              <a:cs typeface="Gill Sans" panose="020B0502020104020203" pitchFamily="34" charset="-79"/>
            </a:rPr>
            <a:t>Just Rating</a:t>
          </a:r>
        </a:p>
      </dsp:txBody>
      <dsp:txXfrm>
        <a:off x="2263" y="11565"/>
        <a:ext cx="2206600" cy="835200"/>
      </dsp:txXfrm>
    </dsp:sp>
    <dsp:sp modelId="{4FFCB3E4-DC7C-E74E-B4C4-3D359AC4596E}">
      <dsp:nvSpPr>
        <dsp:cNvPr id="0" name=""/>
        <dsp:cNvSpPr/>
      </dsp:nvSpPr>
      <dsp:spPr>
        <a:xfrm>
          <a:off x="2263" y="846766"/>
          <a:ext cx="2206600" cy="1273680"/>
        </a:xfrm>
        <a:prstGeom prst="rect">
          <a:avLst/>
        </a:prstGeom>
        <a:noFill/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320" tIns="182880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 panose="020B0502020104020203" pitchFamily="34" charset="-79"/>
            </a:rPr>
            <a:t>Rating 1-5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 panose="020B0502020104020203" pitchFamily="34" charset="-79"/>
            </a:rPr>
            <a:t>No set genre to pick from</a:t>
          </a:r>
        </a:p>
      </dsp:txBody>
      <dsp:txXfrm>
        <a:off x="2263" y="846766"/>
        <a:ext cx="2206600" cy="1273680"/>
      </dsp:txXfrm>
    </dsp:sp>
    <dsp:sp modelId="{629FAB9D-46AA-9041-A6CD-FF5C6411D00B}">
      <dsp:nvSpPr>
        <dsp:cNvPr id="0" name=""/>
        <dsp:cNvSpPr/>
      </dsp:nvSpPr>
      <dsp:spPr>
        <a:xfrm>
          <a:off x="2517787" y="11565"/>
          <a:ext cx="2206600" cy="835200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tx2">
                  <a:lumMod val="50000"/>
                </a:schemeClr>
              </a:solidFill>
              <a:latin typeface="+mn-lt"/>
              <a:cs typeface="Gill Sans" panose="020B0502020104020203" pitchFamily="34" charset="-79"/>
            </a:rPr>
            <a:t>Just Genre</a:t>
          </a:r>
        </a:p>
      </dsp:txBody>
      <dsp:txXfrm>
        <a:off x="2517787" y="11565"/>
        <a:ext cx="2206600" cy="835200"/>
      </dsp:txXfrm>
    </dsp:sp>
    <dsp:sp modelId="{825D28D2-D033-2248-B401-865A75A3B565}">
      <dsp:nvSpPr>
        <dsp:cNvPr id="0" name=""/>
        <dsp:cNvSpPr/>
      </dsp:nvSpPr>
      <dsp:spPr>
        <a:xfrm>
          <a:off x="2517787" y="846766"/>
          <a:ext cx="2206600" cy="1273680"/>
        </a:xfrm>
        <a:prstGeom prst="rect">
          <a:avLst/>
        </a:prstGeom>
        <a:noFill/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320" tIns="182880" rIns="109728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 panose="020B0502020104020203" pitchFamily="34" charset="-79"/>
            </a:rPr>
            <a:t>Lots of options and sub options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 panose="020B0502020104020203" pitchFamily="34" charset="-79"/>
            </a:rPr>
            <a:t>It doesn’t look at rating</a:t>
          </a:r>
        </a:p>
      </dsp:txBody>
      <dsp:txXfrm>
        <a:off x="2517787" y="846766"/>
        <a:ext cx="2206600" cy="1273680"/>
      </dsp:txXfrm>
    </dsp:sp>
    <dsp:sp modelId="{84C8FA96-FEB8-7540-BC88-1D54E3196400}">
      <dsp:nvSpPr>
        <dsp:cNvPr id="0" name=""/>
        <dsp:cNvSpPr/>
      </dsp:nvSpPr>
      <dsp:spPr>
        <a:xfrm>
          <a:off x="5033311" y="11565"/>
          <a:ext cx="2206600" cy="835200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tx2">
                  <a:lumMod val="50000"/>
                </a:schemeClr>
              </a:solidFill>
              <a:latin typeface="+mn-lt"/>
              <a:cs typeface="Gill Sans" panose="020B0502020104020203" pitchFamily="34" charset="-79"/>
            </a:rPr>
            <a:t>Both</a:t>
          </a:r>
        </a:p>
      </dsp:txBody>
      <dsp:txXfrm>
        <a:off x="5033311" y="11565"/>
        <a:ext cx="2206600" cy="835200"/>
      </dsp:txXfrm>
    </dsp:sp>
    <dsp:sp modelId="{2A4D95D0-1702-3F46-BD02-49B126DE6B57}">
      <dsp:nvSpPr>
        <dsp:cNvPr id="0" name=""/>
        <dsp:cNvSpPr/>
      </dsp:nvSpPr>
      <dsp:spPr>
        <a:xfrm>
          <a:off x="5033311" y="846766"/>
          <a:ext cx="2206600" cy="1273680"/>
        </a:xfrm>
        <a:prstGeom prst="rect">
          <a:avLst/>
        </a:prstGeom>
        <a:noFill/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320" tIns="182880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 panose="020B0502020104020203" pitchFamily="34" charset="-79"/>
            </a:rPr>
            <a:t>Get to look at high ratings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 panose="020B0502020104020203" pitchFamily="34" charset="-79"/>
            </a:rPr>
            <a:t>Stay within the genre grouping</a:t>
          </a:r>
        </a:p>
      </dsp:txBody>
      <dsp:txXfrm>
        <a:off x="5033311" y="846766"/>
        <a:ext cx="2206600" cy="1273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6E22E-288A-414B-A8DE-E4DBD03D5FC0}" type="datetimeFigureOut">
              <a:rPr lang="en-US"/>
              <a:t>8/3/2024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14579-D02A-4B51-B5DF-8EC449F77AC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9AE7E-E0F9-4C51-AD9A-F4C3A6E23BBF}" type="datetimeFigureOut">
              <a:rPr lang="en-US"/>
              <a:t>8/3/2024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4690-7256-4BB9-AC0F-97AEAE8CDEC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F2AB60-3F8C-B205-0E32-B5E61218EA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6080697 w 12188825"/>
              <a:gd name="connsiteY1" fmla="*/ 0 h 6858000"/>
              <a:gd name="connsiteX2" fmla="*/ 6080697 w 12188825"/>
              <a:gd name="connsiteY2" fmla="*/ 2898648 h 6858000"/>
              <a:gd name="connsiteX3" fmla="*/ 6108129 w 12188825"/>
              <a:gd name="connsiteY3" fmla="*/ 2898648 h 6858000"/>
              <a:gd name="connsiteX4" fmla="*/ 6108129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6080697" y="0"/>
                </a:lnTo>
                <a:lnTo>
                  <a:pt x="6080697" y="2898648"/>
                </a:lnTo>
                <a:lnTo>
                  <a:pt x="6108129" y="2898648"/>
                </a:lnTo>
                <a:lnTo>
                  <a:pt x="6108129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988" y="2743200"/>
            <a:ext cx="11356848" cy="1627632"/>
          </a:xfrm>
        </p:spPr>
        <p:txBody>
          <a:bodyPr anchor="b">
            <a:noAutofit/>
          </a:bodyPr>
          <a:lstStyle>
            <a:lvl1pPr algn="ctr">
              <a:lnSpc>
                <a:spcPct val="90000"/>
              </a:lnSpc>
              <a:defRPr sz="66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 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0680" y="4901184"/>
            <a:ext cx="9427464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E24B88-F571-25BB-4513-3A17217DC2E5}"/>
              </a:ext>
            </a:extLst>
          </p:cNvPr>
          <p:cNvSpPr/>
          <p:nvPr userDrawn="1"/>
        </p:nvSpPr>
        <p:spPr>
          <a:xfrm rot="5400000">
            <a:off x="4645088" y="1435608"/>
            <a:ext cx="28986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9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17409" y="0"/>
            <a:ext cx="4471416" cy="6858000"/>
          </a:xfrm>
          <a:solidFill>
            <a:schemeClr val="accent1"/>
          </a:solidFill>
        </p:spPr>
        <p:txBody>
          <a:bodyPr anchor="t">
            <a:noAutofit/>
          </a:bodyPr>
          <a:lstStyle>
            <a:lvl1pPr marL="0" indent="0" algn="ctr">
              <a:buNone/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3172968"/>
            <a:ext cx="5102352" cy="2029968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058072-A976-BB1B-E73B-039CA4102FD7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67000"/>
            <a:ext cx="7722689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A65D0A25-C9DB-7306-466C-DFD2401F85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02168" y="3172968"/>
            <a:ext cx="3255264" cy="2688336"/>
          </a:xfrm>
        </p:spPr>
        <p:txBody>
          <a:bodyPr lIns="91440" tIns="0">
            <a:noAutofit/>
          </a:bodyPr>
          <a:lstStyle>
            <a:lvl1pPr marL="0" indent="0">
              <a:buNone/>
              <a:defRPr sz="24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0" indent="0">
              <a:spcBef>
                <a:spcPts val="1800"/>
              </a:spcBef>
              <a:buNone/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239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E998D3-1DC1-ED0C-84CE-D3710A6AE4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4341813 w 12188825"/>
              <a:gd name="connsiteY1" fmla="*/ 0 h 6858000"/>
              <a:gd name="connsiteX2" fmla="*/ 4341813 w 12188825"/>
              <a:gd name="connsiteY2" fmla="*/ 4745736 h 6858000"/>
              <a:gd name="connsiteX3" fmla="*/ 4369245 w 12188825"/>
              <a:gd name="connsiteY3" fmla="*/ 4745736 h 6858000"/>
              <a:gd name="connsiteX4" fmla="*/ 4369245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4341813" y="0"/>
                </a:lnTo>
                <a:lnTo>
                  <a:pt x="4341813" y="4745736"/>
                </a:lnTo>
                <a:lnTo>
                  <a:pt x="4369245" y="4745736"/>
                </a:lnTo>
                <a:lnTo>
                  <a:pt x="4369245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640080"/>
            <a:ext cx="3200400" cy="208483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CAA1D0-9CC9-4F01-19B8-029FF0FF1254}"/>
              </a:ext>
            </a:extLst>
          </p:cNvPr>
          <p:cNvSpPr/>
          <p:nvPr userDrawn="1"/>
        </p:nvSpPr>
        <p:spPr>
          <a:xfrm rot="5400000">
            <a:off x="1982661" y="2359152"/>
            <a:ext cx="4745736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D20188-2858-4017-16C7-8D8B2EB783A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73753" y="850260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51FF95-77DF-46F6-7673-71454E42D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3" y="1380612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585749F-5840-3B72-40A1-A68404430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3753" y="2807076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A075B67-81C5-7714-2DF6-B942F8060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3753" y="3291708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811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rmAutofit/>
          </a:bodyPr>
          <a:lstStyle>
            <a:lvl1pPr algn="l">
              <a:defRPr sz="4800" b="0">
                <a:latin typeface="Book Antiqua" panose="0204060205030503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18577" y="0"/>
            <a:ext cx="4270248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AF402F-F8C6-E5B1-65C7-DFC0D8ED0878}"/>
              </a:ext>
            </a:extLst>
          </p:cNvPr>
          <p:cNvCxnSpPr>
            <a:cxnSpLocks/>
          </p:cNvCxnSpPr>
          <p:nvPr userDrawn="1"/>
        </p:nvCxnSpPr>
        <p:spPr>
          <a:xfrm>
            <a:off x="1522413" y="2743200"/>
            <a:ext cx="0" cy="411480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28800" y="2743200"/>
            <a:ext cx="5102352" cy="215798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391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20660" y="2386584"/>
            <a:ext cx="9747504" cy="401421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196DA-ED88-0EDC-A28F-7426416C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660" y="640080"/>
            <a:ext cx="9747504" cy="1625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6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355848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78808" y="2862072"/>
            <a:ext cx="7397496" cy="157276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808" y="640080"/>
            <a:ext cx="7397496" cy="1773936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5E17843-7672-6C71-1608-D794830CE8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60520" y="4846320"/>
            <a:ext cx="7397496" cy="117043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1200"/>
            </a:lvl1pPr>
            <a:lvl2pPr>
              <a:spcBef>
                <a:spcPts val="1200"/>
              </a:spcBef>
              <a:defRPr sz="1200"/>
            </a:lvl2pPr>
            <a:lvl3pPr>
              <a:spcBef>
                <a:spcPts val="1200"/>
              </a:spcBef>
              <a:defRPr sz="12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17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, and pictur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15400" y="0"/>
            <a:ext cx="258775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2679192"/>
            <a:ext cx="7242048" cy="117043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7856CD97-B46D-FEB2-B35C-2890C62DB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4059936"/>
            <a:ext cx="7242048" cy="2130552"/>
          </a:xfrm>
        </p:spPr>
        <p:txBody>
          <a:bodyPr>
            <a:normAutofit/>
          </a:bodyPr>
          <a:lstStyle>
            <a:lvl1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157CF4D-A5B0-F63D-3033-42520894BF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4759389 w 12188825"/>
              <a:gd name="connsiteY0" fmla="*/ 4787265 h 6858000"/>
              <a:gd name="connsiteX1" fmla="*/ 4759389 w 12188825"/>
              <a:gd name="connsiteY1" fmla="*/ 4814697 h 6858000"/>
              <a:gd name="connsiteX2" fmla="*/ 7429437 w 12188825"/>
              <a:gd name="connsiteY2" fmla="*/ 4814697 h 6858000"/>
              <a:gd name="connsiteX3" fmla="*/ 7429437 w 12188825"/>
              <a:gd name="connsiteY3" fmla="*/ 4787265 h 6858000"/>
              <a:gd name="connsiteX4" fmla="*/ 0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4759389" y="4787265"/>
                </a:moveTo>
                <a:lnTo>
                  <a:pt x="4759389" y="4814697"/>
                </a:lnTo>
                <a:lnTo>
                  <a:pt x="7429437" y="4814697"/>
                </a:lnTo>
                <a:lnTo>
                  <a:pt x="7429437" y="4787265"/>
                </a:lnTo>
                <a:close/>
                <a:moveTo>
                  <a:pt x="0" y="0"/>
                </a:move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988" y="3657600"/>
            <a:ext cx="11356848" cy="941832"/>
          </a:xfrm>
        </p:spPr>
        <p:txBody>
          <a:bodyPr anchor="t">
            <a:normAutofit/>
          </a:bodyPr>
          <a:lstStyle>
            <a:lvl1pPr algn="ctr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0680" y="5129784"/>
            <a:ext cx="9427464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C6E071-6E0A-A6A5-AC43-072450B96555}"/>
              </a:ext>
            </a:extLst>
          </p:cNvPr>
          <p:cNvSpPr/>
          <p:nvPr userDrawn="1"/>
        </p:nvSpPr>
        <p:spPr>
          <a:xfrm>
            <a:off x="4759388" y="4787265"/>
            <a:ext cx="26700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6CCC78F-07A7-7F5C-E67F-2CFC846E0DE1}"/>
              </a:ext>
            </a:extLst>
          </p:cNvPr>
          <p:cNvSpPr/>
          <p:nvPr userDrawn="1"/>
        </p:nvSpPr>
        <p:spPr>
          <a:xfrm>
            <a:off x="3813048" y="612648"/>
            <a:ext cx="7635240" cy="548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D7FFB3F-B685-7C31-5080-632B0441EA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906256" cy="6858000"/>
          </a:xfrm>
          <a:custGeom>
            <a:avLst/>
            <a:gdLst>
              <a:gd name="connsiteX0" fmla="*/ 0 w 8906256"/>
              <a:gd name="connsiteY0" fmla="*/ 0 h 6858000"/>
              <a:gd name="connsiteX1" fmla="*/ 8906256 w 8906256"/>
              <a:gd name="connsiteY1" fmla="*/ 0 h 6858000"/>
              <a:gd name="connsiteX2" fmla="*/ 8906256 w 8906256"/>
              <a:gd name="connsiteY2" fmla="*/ 612648 h 6858000"/>
              <a:gd name="connsiteX3" fmla="*/ 4945285 w 8906256"/>
              <a:gd name="connsiteY3" fmla="*/ 612648 h 6858000"/>
              <a:gd name="connsiteX4" fmla="*/ 3813048 w 8906256"/>
              <a:gd name="connsiteY4" fmla="*/ 612648 h 6858000"/>
              <a:gd name="connsiteX5" fmla="*/ 3813048 w 8906256"/>
              <a:gd name="connsiteY5" fmla="*/ 6099048 h 6858000"/>
              <a:gd name="connsiteX6" fmla="*/ 4945285 w 8906256"/>
              <a:gd name="connsiteY6" fmla="*/ 6099048 h 6858000"/>
              <a:gd name="connsiteX7" fmla="*/ 8906256 w 8906256"/>
              <a:gd name="connsiteY7" fmla="*/ 6099048 h 6858000"/>
              <a:gd name="connsiteX8" fmla="*/ 8906256 w 8906256"/>
              <a:gd name="connsiteY8" fmla="*/ 6858000 h 6858000"/>
              <a:gd name="connsiteX9" fmla="*/ 0 w 8906256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06256" h="6858000">
                <a:moveTo>
                  <a:pt x="0" y="0"/>
                </a:moveTo>
                <a:lnTo>
                  <a:pt x="8906256" y="0"/>
                </a:lnTo>
                <a:lnTo>
                  <a:pt x="8906256" y="612648"/>
                </a:lnTo>
                <a:lnTo>
                  <a:pt x="4945285" y="612648"/>
                </a:lnTo>
                <a:lnTo>
                  <a:pt x="3813048" y="612648"/>
                </a:lnTo>
                <a:lnTo>
                  <a:pt x="3813048" y="6099048"/>
                </a:lnTo>
                <a:lnTo>
                  <a:pt x="4945285" y="6099048"/>
                </a:lnTo>
                <a:lnTo>
                  <a:pt x="8906256" y="6099048"/>
                </a:lnTo>
                <a:lnTo>
                  <a:pt x="89062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A4DAAA-F386-CC30-C391-320517CB5974}"/>
              </a:ext>
            </a:extLst>
          </p:cNvPr>
          <p:cNvCxnSpPr>
            <a:cxnSpLocks/>
          </p:cNvCxnSpPr>
          <p:nvPr userDrawn="1"/>
        </p:nvCxnSpPr>
        <p:spPr>
          <a:xfrm>
            <a:off x="4570412" y="3886200"/>
            <a:ext cx="687185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9B1E0A-D5BC-6920-B6F6-E799F22323B0}"/>
              </a:ext>
            </a:extLst>
          </p:cNvPr>
          <p:cNvCxnSpPr>
            <a:cxnSpLocks/>
          </p:cNvCxnSpPr>
          <p:nvPr userDrawn="1"/>
        </p:nvCxnSpPr>
        <p:spPr>
          <a:xfrm>
            <a:off x="11444684" y="3886200"/>
            <a:ext cx="744141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840" y="1389888"/>
            <a:ext cx="6327648" cy="2304288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A24C6E-B46B-052B-14AF-08C705E5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0368" y="3813048"/>
            <a:ext cx="2112264" cy="711200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03DA3C-F09E-61FF-139B-501447837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0368" y="4617720"/>
            <a:ext cx="1901952" cy="131673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16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D23143E-34D4-7916-690C-3BE380588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74152" y="3813048"/>
            <a:ext cx="1901952" cy="711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6FEC2F71-3E9B-0E18-C638-41C2B0C8D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74152" y="4617720"/>
            <a:ext cx="1901952" cy="131673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16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654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444752"/>
            <a:ext cx="10360152" cy="4416552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00000"/>
              </a:lnSpc>
              <a:defRPr sz="4000" b="0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0" y="5495544"/>
            <a:ext cx="4494212" cy="484632"/>
          </a:xfrm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B62AAD-BDB5-5645-A722-E6A8180BB714}"/>
              </a:ext>
            </a:extLst>
          </p:cNvPr>
          <p:cNvCxnSpPr>
            <a:cxnSpLocks/>
          </p:cNvCxnSpPr>
          <p:nvPr userDrawn="1"/>
        </p:nvCxnSpPr>
        <p:spPr>
          <a:xfrm>
            <a:off x="7618412" y="6172200"/>
            <a:ext cx="4570413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4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3C4F48-5124-C46E-5828-45F6F65E000F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88825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258775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414016"/>
            <a:ext cx="7013448" cy="337413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17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625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2362200"/>
            <a:ext cx="9751060" cy="370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1183112" y="5413248"/>
            <a:ext cx="1298448" cy="219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CLASSICAL LITERATURE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5572" y="6245352"/>
            <a:ext cx="548640" cy="45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30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66" r:id="rId2"/>
    <p:sldLayoutId id="2147483767" r:id="rId3"/>
    <p:sldLayoutId id="2147483768" r:id="rId4"/>
    <p:sldLayoutId id="2147483769" r:id="rId5"/>
    <p:sldLayoutId id="2147483759" r:id="rId6"/>
    <p:sldLayoutId id="2147483770" r:id="rId7"/>
    <p:sldLayoutId id="2147483771" r:id="rId8"/>
    <p:sldLayoutId id="2147483772" r:id="rId9"/>
    <p:sldLayoutId id="2147483774" r:id="rId10"/>
    <p:sldLayoutId id="2147483775" r:id="rId11"/>
    <p:sldLayoutId id="2147483762" r:id="rId12"/>
    <p:sldLayoutId id="2147483763" r:id="rId13"/>
    <p:sldLayoutId id="2147483764" r:id="rId14"/>
    <p:sldLayoutId id="214748376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800" kern="1200" cap="all" spc="100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50000"/>
          </a:schemeClr>
        </a:buClr>
        <a:buFont typeface="Arial" pitchFamily="34" charset="0"/>
        <a:buChar char="•"/>
        <a:defRPr sz="24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20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8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ggle.com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github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Wooden library">
            <a:extLst>
              <a:ext uri="{FF2B5EF4-FFF2-40B4-BE49-F238E27FC236}">
                <a16:creationId xmlns:a16="http://schemas.microsoft.com/office/drawing/2014/main" id="{B2CFDBFB-F04E-9E7A-5F81-0667FBC143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0000"/>
                    </a14:imgEffect>
                    <a14:imgEffect>
                      <a14:brightnessContrast bright="-6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4A635A2-CC0C-270C-AC8A-59116BD6A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Recommender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430ABE-5769-388C-63FF-B1EA6AB45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Genres and ratings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4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19E83E-DABB-3B38-3F4C-55401775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72D3-FB5F-DC02-A58C-DCF4B14ADF0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Need to make sure we standardize the genre information coming in, making it a drop down will help</a:t>
            </a:r>
          </a:p>
          <a:p>
            <a:r>
              <a:rPr lang="en-US" dirty="0"/>
              <a:t>Having prepopulated data allows for better data manipulation</a:t>
            </a:r>
          </a:p>
          <a:p>
            <a:r>
              <a:rPr lang="en-US" dirty="0"/>
              <a:t>In the future we will be able to look at our past reading a long with the information from others.</a:t>
            </a:r>
          </a:p>
          <a:p>
            <a:endParaRPr lang="en-US" dirty="0"/>
          </a:p>
        </p:txBody>
      </p:sp>
      <p:pic>
        <p:nvPicPr>
          <p:cNvPr id="15" name="Picture Placeholder 14" descr="Law books section in library">
            <a:extLst>
              <a:ext uri="{FF2B5EF4-FFF2-40B4-BE49-F238E27FC236}">
                <a16:creationId xmlns:a16="http://schemas.microsoft.com/office/drawing/2014/main" id="{FB041D79-5B82-5892-F892-99D7C8AC57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14A413-0513-598D-8B0D-A7D2796B95A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WHAT ARE YOUR THOUGHTS?</a:t>
            </a:r>
          </a:p>
          <a:p>
            <a:pPr lvl="1"/>
            <a:r>
              <a:rPr lang="en-US" dirty="0"/>
              <a:t>Did this provide you new titles </a:t>
            </a:r>
            <a:r>
              <a:rPr lang="en-US"/>
              <a:t>to investigate?</a:t>
            </a:r>
            <a:endParaRPr lang="en-US" dirty="0"/>
          </a:p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B1B529-A184-61C7-8DE0-7B1E7000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722689" y="2667000"/>
            <a:ext cx="3610099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ED170D9-A526-2BAC-C806-5B67059E2E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F21DF92-01F6-1E57-4DA8-7390DBFFB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8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tatues along the top of a building">
            <a:extLst>
              <a:ext uri="{FF2B5EF4-FFF2-40B4-BE49-F238E27FC236}">
                <a16:creationId xmlns:a16="http://schemas.microsoft.com/office/drawing/2014/main" id="{A1AB49CF-A20A-C64A-C665-4B7DE9AD85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878276F-2C35-AA75-5D1D-B56CD313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F924F-1A71-6C10-3632-77828D347DA1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WEBSITES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232E85-53ED-D776-C606-9789E13CE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2" y="1380612"/>
            <a:ext cx="2592259" cy="1316736"/>
          </a:xfrm>
        </p:spPr>
        <p:txBody>
          <a:bodyPr/>
          <a:lstStyle/>
          <a:p>
            <a:r>
              <a:rPr lang="en-US" dirty="0">
                <a:hlinkClick r:id="rId3"/>
              </a:rPr>
              <a:t>www.Kaggle.com</a:t>
            </a:r>
            <a:endParaRPr lang="en-US" dirty="0"/>
          </a:p>
          <a:p>
            <a:r>
              <a:rPr lang="en-US" dirty="0">
                <a:hlinkClick r:id="rId4"/>
              </a:rPr>
              <a:t>www.github.com</a:t>
            </a:r>
            <a:endParaRPr lang="en-US" dirty="0"/>
          </a:p>
          <a:p>
            <a:r>
              <a:rPr lang="en-US" dirty="0"/>
              <a:t>www.springboard.com</a:t>
            </a:r>
          </a:p>
        </p:txBody>
      </p:sp>
    </p:spTree>
    <p:extLst>
      <p:ext uri="{BB962C8B-B14F-4D97-AF65-F5344CB8AC3E}">
        <p14:creationId xmlns:p14="http://schemas.microsoft.com/office/powerpoint/2010/main" val="419289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read next?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What are we going to look at.</a:t>
            </a:r>
          </a:p>
          <a:p>
            <a:r>
              <a:rPr lang="en-US" dirty="0"/>
              <a:t>Correlations</a:t>
            </a:r>
          </a:p>
          <a:p>
            <a:r>
              <a:rPr lang="en-US" dirty="0"/>
              <a:t>Modeling</a:t>
            </a:r>
          </a:p>
          <a:p>
            <a:r>
              <a:rPr lang="en-US" dirty="0"/>
              <a:t>Recommendation</a:t>
            </a:r>
          </a:p>
          <a:p>
            <a:endParaRPr lang="en-US" dirty="0"/>
          </a:p>
        </p:txBody>
      </p:sp>
      <p:pic>
        <p:nvPicPr>
          <p:cNvPr id="11" name="Picture Placeholder 10" descr="Statue in a building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9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CD9A3B-E03D-8CBC-A756-2B3AEF926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The Book is over, now what?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01C2DF-BDB3-34EF-57CD-D46487B039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17039-FEC3-06EB-8F5D-5B8C77E50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7EAF90-0E3D-88E8-247F-77A73606A8C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Have you asked yourself these questions-</a:t>
            </a:r>
          </a:p>
          <a:p>
            <a:pPr lvl="1"/>
            <a:r>
              <a:rPr lang="en-US" dirty="0"/>
              <a:t>That book is done now what?</a:t>
            </a:r>
          </a:p>
          <a:p>
            <a:pPr lvl="1"/>
            <a:r>
              <a:rPr lang="en-US" dirty="0"/>
              <a:t>Anything new and good released?</a:t>
            </a:r>
          </a:p>
          <a:p>
            <a:pPr lvl="1"/>
            <a:r>
              <a:rPr lang="en-US" dirty="0"/>
              <a:t>How do I get a similar story?</a:t>
            </a:r>
          </a:p>
          <a:p>
            <a:r>
              <a:rPr lang="en-US" dirty="0"/>
              <a:t>Answers to some of the questions-</a:t>
            </a:r>
          </a:p>
          <a:p>
            <a:pPr lvl="1"/>
            <a:r>
              <a:rPr lang="en-US" dirty="0"/>
              <a:t>Find a new book with a recommendation system</a:t>
            </a:r>
          </a:p>
          <a:p>
            <a:pPr lvl="1"/>
            <a:r>
              <a:rPr lang="en-US" dirty="0"/>
              <a:t>Check online</a:t>
            </a:r>
          </a:p>
          <a:p>
            <a:pPr lvl="1"/>
            <a:r>
              <a:rPr lang="en-US" dirty="0"/>
              <a:t>Use our fancy recommendation system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 have put together a recommendation system to help take the guess work out of what to read next.</a:t>
            </a:r>
          </a:p>
        </p:txBody>
      </p:sp>
    </p:spTree>
    <p:extLst>
      <p:ext uri="{BB962C8B-B14F-4D97-AF65-F5344CB8AC3E}">
        <p14:creationId xmlns:p14="http://schemas.microsoft.com/office/powerpoint/2010/main" val="82269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46FAC-1340-7933-3843-9D3028F2B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Genre break down</a:t>
            </a:r>
          </a:p>
        </p:txBody>
      </p:sp>
      <p:pic>
        <p:nvPicPr>
          <p:cNvPr id="14" name="Picture Placeholder 13" descr="Hardcover books">
            <a:extLst>
              <a:ext uri="{FF2B5EF4-FFF2-40B4-BE49-F238E27FC236}">
                <a16:creationId xmlns:a16="http://schemas.microsoft.com/office/drawing/2014/main" id="{D88DD74C-0A4B-3D88-24B0-18CA695DB2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3B6BD441-CBEA-CB84-5E19-E298C9C941DB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817048019"/>
              </p:ext>
            </p:extLst>
          </p:nvPr>
        </p:nvGraphicFramePr>
        <p:xfrm>
          <a:off x="4178300" y="2862263"/>
          <a:ext cx="7399914" cy="1574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466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6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6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Gill Sans" panose="020B0502020104020203" pitchFamily="34" charset="-79"/>
                        </a:rPr>
                        <a:t>Title</a:t>
                      </a:r>
                    </a:p>
                  </a:txBody>
                  <a:tcPr marL="182880"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Gill Sans" panose="020B0502020104020203" pitchFamily="34" charset="-79"/>
                        </a:rPr>
                        <a:t>Historical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Gill Sans" panose="020B0502020104020203" pitchFamily="34" charset="-79"/>
                        </a:rPr>
                        <a:t>Fantasy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cs typeface="Gill Sans" panose="020B0502020104020203" pitchFamily="34" charset="-79"/>
                        </a:rPr>
                        <a:t>The Odyssey</a:t>
                      </a:r>
                    </a:p>
                  </a:txBody>
                  <a:tcPr marL="18288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cs typeface="Gill Sans" panose="020B0502020104020203" pitchFamily="34" charset="-79"/>
                        </a:rPr>
                        <a:t>Of Jade and Dragons</a:t>
                      </a:r>
                    </a:p>
                  </a:txBody>
                  <a:tcPr marL="18288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cs typeface="Gill Sans" panose="020B0502020104020203" pitchFamily="34" charset="-79"/>
                        </a:rPr>
                        <a:t>The Hobbit</a:t>
                      </a:r>
                    </a:p>
                  </a:txBody>
                  <a:tcPr marL="18288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1EEE33-5B3D-A31B-F560-8AE9AA44954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Utilized multi-hot encoding to pull out all of the genres</a:t>
            </a:r>
          </a:p>
          <a:p>
            <a:r>
              <a:rPr lang="en-US" dirty="0"/>
              <a:t>This allowed for us to compare ratings based on similar genre and sub genres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6A5B1AD-82DF-8D7C-91DE-587ED27CD9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9AE97BE-9F33-81A3-2D36-C923C197D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59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B6A135-BE1D-A6EC-7E22-1FF9021DF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Ratings With Genre</a:t>
            </a:r>
            <a:b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82B3E-B6E4-9B0C-CA85-86A4154B165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Based on the genre/s and rating get a recommendation</a:t>
            </a:r>
          </a:p>
          <a:p>
            <a:r>
              <a:rPr lang="en-US" dirty="0"/>
              <a:t>Recommendation just from the rating is incomplete</a:t>
            </a:r>
          </a:p>
          <a:p>
            <a:r>
              <a:rPr lang="en-US" dirty="0"/>
              <a:t>Adding the rating allows for a higher chance of a good recommendation</a:t>
            </a:r>
          </a:p>
          <a:p>
            <a:endParaRPr lang="en-US" dirty="0"/>
          </a:p>
        </p:txBody>
      </p:sp>
      <p:graphicFrame>
        <p:nvGraphicFramePr>
          <p:cNvPr id="6" name="Content Placeholder 8" descr="Vertical Box List showing 3 groups arranged one below the other and bullet points are present under each group.">
            <a:extLst>
              <a:ext uri="{FF2B5EF4-FFF2-40B4-BE49-F238E27FC236}">
                <a16:creationId xmlns:a16="http://schemas.microsoft.com/office/drawing/2014/main" id="{4C40C003-8753-AE3A-AE93-3ACDFDF2030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3568537046"/>
              </p:ext>
            </p:extLst>
          </p:nvPr>
        </p:nvGraphicFramePr>
        <p:xfrm>
          <a:off x="639763" y="4059238"/>
          <a:ext cx="7242175" cy="2132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Placeholder 6" descr="Wooden library">
            <a:extLst>
              <a:ext uri="{FF2B5EF4-FFF2-40B4-BE49-F238E27FC236}">
                <a16:creationId xmlns:a16="http://schemas.microsoft.com/office/drawing/2014/main" id="{90AF5E67-3797-BCD1-D188-195487B608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8665E9-887D-0B51-12B2-54A50CA114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6A836-17BB-0246-BB76-7E07F4C9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54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close up of architectural spiral scrolling ornament">
            <a:extLst>
              <a:ext uri="{FF2B5EF4-FFF2-40B4-BE49-F238E27FC236}">
                <a16:creationId xmlns:a16="http://schemas.microsoft.com/office/drawing/2014/main" id="{3EF594EB-0DFC-01C3-3A54-A22BD8C057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D6C8AB-5516-F1B4-DF34-5E1C89C9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Genre Hierarchy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272AA4-F484-51A7-7175-5AD7A8FD4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Consolidated entries for better recommendations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27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Variety of books on shelves in library">
            <a:extLst>
              <a:ext uri="{FF2B5EF4-FFF2-40B4-BE49-F238E27FC236}">
                <a16:creationId xmlns:a16="http://schemas.microsoft.com/office/drawing/2014/main" id="{2DEE6E45-4D68-51B3-8A83-6600B5B09E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2BEA8DE-04D5-227E-887B-F2D13183D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Surprise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5993DE62-6B3A-0134-DA31-A82B7C9EC4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642E18FF-2AE9-A488-C519-657BE7DC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0E93F54-45AB-0E9B-CE2B-D71176E935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Added users for better testing</a:t>
            </a:r>
          </a:p>
          <a:p>
            <a:r>
              <a:rPr lang="en-US" dirty="0"/>
              <a:t>Allowed for a larger variety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B21024B-E472-9771-4D27-9FAC46AA8A0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Provide for more data</a:t>
            </a:r>
          </a:p>
          <a:p>
            <a:r>
              <a:rPr lang="en-US" dirty="0"/>
              <a:t>Allows more options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B9CA05E-0078-E3CC-8AE2-1034C6EA8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more users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3938707-6D87-17FD-F0CD-5030EC99C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Sample ratings</a:t>
            </a:r>
          </a:p>
        </p:txBody>
      </p:sp>
    </p:spTree>
    <p:extLst>
      <p:ext uri="{BB962C8B-B14F-4D97-AF65-F5344CB8AC3E}">
        <p14:creationId xmlns:p14="http://schemas.microsoft.com/office/powerpoint/2010/main" val="276815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F423BD8-3ED5-AD20-2802-5FF760F6D0B4}"/>
              </a:ext>
            </a:extLst>
          </p:cNvPr>
          <p:cNvSpPr txBox="1"/>
          <p:nvPr/>
        </p:nvSpPr>
        <p:spPr>
          <a:xfrm>
            <a:off x="5446712" y="181919"/>
            <a:ext cx="12954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Ultra Bold" panose="020B0A02020104020203" pitchFamily="34" charset="77"/>
                <a:cs typeface="Gill Sans" panose="020B0502020104020203" pitchFamily="34" charset="-79"/>
              </a:rPr>
              <a:t>“</a:t>
            </a:r>
            <a:endParaRPr lang="en-US" sz="10000" dirty="0">
              <a:solidFill>
                <a:schemeClr val="accent1">
                  <a:lumMod val="60000"/>
                  <a:lumOff val="40000"/>
                </a:schemeClr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5136B-8400-9CD8-FF91-462F36E32965}"/>
              </a:ext>
            </a:extLst>
          </p:cNvPr>
          <p:cNvSpPr txBox="1"/>
          <p:nvPr/>
        </p:nvSpPr>
        <p:spPr>
          <a:xfrm>
            <a:off x="5446712" y="4675411"/>
            <a:ext cx="12954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Ultra Bold" panose="020B0A02020104020203" pitchFamily="34" charset="77"/>
                <a:cs typeface="Gill Sans" panose="020B0502020104020203" pitchFamily="34" charset="-79"/>
              </a:rPr>
              <a:t>”</a:t>
            </a:r>
            <a:endParaRPr lang="en-US" sz="10000" dirty="0">
              <a:solidFill>
                <a:schemeClr val="accent1">
                  <a:lumMod val="60000"/>
                  <a:lumOff val="40000"/>
                </a:schemeClr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4F6D79-B830-CD48-47FA-5A9F5BA7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we look for the next read we want consider our past readings. This will allow for hopefully a better match.</a:t>
            </a:r>
          </a:p>
        </p:txBody>
      </p:sp>
    </p:spTree>
    <p:extLst>
      <p:ext uri="{BB962C8B-B14F-4D97-AF65-F5344CB8AC3E}">
        <p14:creationId xmlns:p14="http://schemas.microsoft.com/office/powerpoint/2010/main" val="70627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DBB63A-DF09-2F40-2A91-91C62E78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So we have reviewed the data and have it set to provide the top ten</a:t>
            </a:r>
            <a:endParaRPr lang="en-US" dirty="0"/>
          </a:p>
        </p:txBody>
      </p:sp>
      <p:pic>
        <p:nvPicPr>
          <p:cNvPr id="4" name="Picture Placeholder 3" descr="Stamps with alphabet letters">
            <a:extLst>
              <a:ext uri="{FF2B5EF4-FFF2-40B4-BE49-F238E27FC236}">
                <a16:creationId xmlns:a16="http://schemas.microsoft.com/office/drawing/2014/main" id="{EB0CAA8D-A852-C4A7-5B8F-CCB921FFB6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6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oks Classic 16x9">
  <a:themeElements>
    <a:clrScheme name="Custom 71">
      <a:dk1>
        <a:srgbClr val="000000"/>
      </a:dk1>
      <a:lt1>
        <a:srgbClr val="FFFFFF"/>
      </a:lt1>
      <a:dk2>
        <a:srgbClr val="693A20"/>
      </a:dk2>
      <a:lt2>
        <a:srgbClr val="E7E4E6"/>
      </a:lt2>
      <a:accent1>
        <a:srgbClr val="512823"/>
      </a:accent1>
      <a:accent2>
        <a:srgbClr val="B98D34"/>
      </a:accent2>
      <a:accent3>
        <a:srgbClr val="610606"/>
      </a:accent3>
      <a:accent4>
        <a:srgbClr val="FFEDB9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ustom 89">
      <a:majorFont>
        <a:latin typeface="Book Antiqua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book education presentation (widescreen)_Win32_v3" id="{4B7EA318-15E2-473F-9AB3-202EC7071CC7}" vid="{CC1661AE-A1F1-46A0-A328-D33A145270B8}"/>
    </a:ext>
  </a:extLst>
</a:theme>
</file>

<file path=ppt/theme/theme2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8458A3-99B8-4914-89E6-B86ADB0D7D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6EAEDD-6865-458C-AB5E-1E0979B7BC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ACF9E2-7979-495A-9F5F-33F2C85007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Classic book education presentation (widescreen)</Template>
  <TotalTime>4436</TotalTime>
  <Words>379</Words>
  <Application>Microsoft Office PowerPoint</Application>
  <PresentationFormat>Custom</PresentationFormat>
  <Paragraphs>83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Book Antiqua</vt:lpstr>
      <vt:lpstr>Constantia</vt:lpstr>
      <vt:lpstr>Gill Sans MT</vt:lpstr>
      <vt:lpstr>Gill Sans Ultra Bold</vt:lpstr>
      <vt:lpstr>Books Classic 16x9</vt:lpstr>
      <vt:lpstr>Book Recommender</vt:lpstr>
      <vt:lpstr>What to read next?</vt:lpstr>
      <vt:lpstr>The Book is over, now what?</vt:lpstr>
      <vt:lpstr>Genre break down</vt:lpstr>
      <vt:lpstr>Ratings With Genre </vt:lpstr>
      <vt:lpstr>Genre Hierarchy</vt:lpstr>
      <vt:lpstr>Surprise</vt:lpstr>
      <vt:lpstr>When we look for the next read we want consider our past readings. This will allow for hopefully a better match.</vt:lpstr>
      <vt:lpstr>So we have reviewed the data and have it set to provide the top ten</vt:lpstr>
      <vt:lpstr>Future state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Jessica Louden</dc:creator>
  <cp:lastModifiedBy>Jessica Louden</cp:lastModifiedBy>
  <cp:revision>1</cp:revision>
  <dcterms:created xsi:type="dcterms:W3CDTF">2024-07-29T15:44:54Z</dcterms:created>
  <dcterms:modified xsi:type="dcterms:W3CDTF">2024-08-03T17:12:36Z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